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9" r:id="rId2"/>
    <p:sldId id="289" r:id="rId3"/>
    <p:sldId id="287" r:id="rId4"/>
    <p:sldId id="284" r:id="rId5"/>
    <p:sldId id="283" r:id="rId6"/>
    <p:sldId id="263" r:id="rId7"/>
    <p:sldId id="265" r:id="rId8"/>
    <p:sldId id="288" r:id="rId9"/>
    <p:sldId id="285" r:id="rId10"/>
    <p:sldId id="286" r:id="rId11"/>
    <p:sldId id="278" r:id="rId12"/>
    <p:sldId id="280" r:id="rId13"/>
    <p:sldId id="282" r:id="rId14"/>
    <p:sldId id="277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4357"/>
    <a:srgbClr val="2C6EB6"/>
    <a:srgbClr val="DC4C65"/>
    <a:srgbClr val="233A56"/>
    <a:srgbClr val="131D30"/>
    <a:srgbClr val="141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384"/>
    <p:restoredTop sz="94476"/>
  </p:normalViewPr>
  <p:slideViewPr>
    <p:cSldViewPr snapToGrid="0" snapToObjects="1">
      <p:cViewPr varScale="1">
        <p:scale>
          <a:sx n="82" d="100"/>
          <a:sy n="82" d="100"/>
        </p:scale>
        <p:origin x="192" y="1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09" d="100"/>
          <a:sy n="109" d="100"/>
        </p:scale>
        <p:origin x="43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38CE7-0E08-6F4D-85B9-8FE701F1879E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ABBAD5-DB0D-1C4D-BF7F-007A7C35493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11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2495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87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969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0783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3722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144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5061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4027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7436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7610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ABBAD5-DB0D-1C4D-BF7F-007A7C3549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850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268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260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80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err="1" smtClean="0"/>
              <a:t>Mastertitelformat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Mastertextformat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 smtClean="0"/>
          </a:p>
          <a:p>
            <a:pPr lvl="1"/>
            <a:r>
              <a:rPr lang="en-US" noProof="0" dirty="0" err="1" smtClean="0"/>
              <a:t>Zweite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Dritte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Vierte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Fünfte</a:t>
            </a:r>
            <a:r>
              <a:rPr lang="en-US" noProof="0" dirty="0" smtClean="0"/>
              <a:t> </a:t>
            </a:r>
            <a:r>
              <a:rPr lang="en-US" noProof="0" dirty="0" err="1" smtClean="0"/>
              <a:t>Ebene</a:t>
            </a:r>
            <a:endParaRPr lang="en-US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757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481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8977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936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44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81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06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546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B74357"/>
            </a:gs>
            <a:gs pos="0">
              <a:srgbClr val="DC4C6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2873E-1207-FD4B-BF02-D1EFC95DA9EC}" type="datetimeFigureOut">
              <a:rPr lang="de-DE" smtClean="0"/>
              <a:t>17.09.17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62266-5129-324D-846C-5F9CBC86C45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183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bg1"/>
          </a:solidFill>
          <a:latin typeface="Quicksand" charset="0"/>
          <a:ea typeface="Quicksand" charset="0"/>
          <a:cs typeface="Quicksan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796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0"/>
            <a:ext cx="12190796" cy="6876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/>
              <a:t>E-COMMERCE</a:t>
            </a:r>
          </a:p>
          <a:p>
            <a:pPr algn="ctr"/>
            <a:r>
              <a:rPr lang="en-US" sz="6000" b="1" dirty="0" smtClean="0"/>
              <a:t>BROKEN?</a:t>
            </a:r>
          </a:p>
        </p:txBody>
      </p:sp>
    </p:spTree>
    <p:extLst>
      <p:ext uri="{BB962C8B-B14F-4D97-AF65-F5344CB8AC3E}">
        <p14:creationId xmlns:p14="http://schemas.microsoft.com/office/powerpoint/2010/main" val="127835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IS E-COMMERCE </a:t>
            </a:r>
            <a:r>
              <a:rPr lang="de-DE" dirty="0" smtClean="0">
                <a:solidFill>
                  <a:schemeClr val="tx1"/>
                </a:solidFill>
              </a:rPr>
              <a:t>UX</a:t>
            </a:r>
            <a:r>
              <a:rPr lang="de-DE" dirty="0" smtClean="0">
                <a:solidFill>
                  <a:schemeClr val="tx1"/>
                </a:solidFill>
              </a:rPr>
              <a:t> BROKEN?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76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T</a:t>
            </a:r>
            <a:r>
              <a:rPr lang="de-DE" dirty="0" smtClean="0"/>
              <a:t>OO MANY</a:t>
            </a:r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119" y="1509714"/>
            <a:ext cx="6129763" cy="480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50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UNSAFE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384" y="1561172"/>
            <a:ext cx="4817232" cy="479796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95922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03128"/>
            <a:ext cx="10515600" cy="1325563"/>
          </a:xfrm>
        </p:spPr>
        <p:txBody>
          <a:bodyPr/>
          <a:lstStyle/>
          <a:p>
            <a:pPr algn="ctr"/>
            <a:r>
              <a:rPr lang="de-DE" dirty="0" smtClean="0"/>
              <a:t>PERSONAL DATA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951" y="1405049"/>
            <a:ext cx="9020098" cy="507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88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fix </a:t>
            </a:r>
            <a:r>
              <a:rPr lang="de-DE" dirty="0" err="1" smtClean="0"/>
              <a:t>it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1571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35160" y="4771819"/>
            <a:ext cx="46348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 smtClean="0"/>
              <a:t>E-COMMERCE</a:t>
            </a:r>
          </a:p>
          <a:p>
            <a:pPr algn="ctr"/>
            <a:r>
              <a:rPr lang="en-US" sz="6000" b="1" dirty="0" smtClean="0"/>
              <a:t>BROKEN?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b="2625"/>
          <a:stretch/>
        </p:blipFill>
        <p:spPr>
          <a:xfrm>
            <a:off x="0" y="-1"/>
            <a:ext cx="12218758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218758" cy="6858000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INTERNET OF </a:t>
            </a:r>
          </a:p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PRODUCTS</a:t>
            </a:r>
            <a:endParaRPr lang="en-US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89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16" b="552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6479" y="5620215"/>
            <a:ext cx="3707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smtClean="0"/>
              <a:t>TOO MANY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70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07" b="73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6479" y="5620215"/>
            <a:ext cx="26992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UNSAFE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832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6479" y="5620215"/>
            <a:ext cx="4002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</a:rPr>
              <a:t>NO PRIVACY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2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1652237" y="2631689"/>
            <a:ext cx="9065942" cy="178419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Orbitron Medium" charset="0"/>
                <a:ea typeface="Orbitron Medium" charset="0"/>
                <a:cs typeface="Orbitron Medium" charset="0"/>
              </a:rPr>
              <a:t>paratar</a:t>
            </a:r>
            <a:endParaRPr lang="en-US" sz="7200" dirty="0">
              <a:latin typeface="Orbitron Medium" charset="0"/>
              <a:ea typeface="Orbitron Medium" charset="0"/>
              <a:cs typeface="Orbitron Medium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982" y="0"/>
            <a:ext cx="2854036" cy="285403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Bild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"/>
          <a:stretch/>
        </p:blipFill>
        <p:spPr>
          <a:xfrm>
            <a:off x="4668982" y="1"/>
            <a:ext cx="2854036" cy="273137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272071" y="3400221"/>
            <a:ext cx="36478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PARATAR</a:t>
            </a:r>
            <a:endParaRPr lang="en-US" sz="6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08918" y="4438849"/>
            <a:ext cx="3974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FIXING E-COMMERCE</a:t>
            </a:r>
            <a:endParaRPr lang="en-US" sz="28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5800" y="203128"/>
            <a:ext cx="10515600" cy="1325563"/>
          </a:xfrm>
        </p:spPr>
        <p:txBody>
          <a:bodyPr/>
          <a:lstStyle/>
          <a:p>
            <a:pPr algn="ctr"/>
            <a:r>
              <a:rPr lang="de-DE" dirty="0" err="1" smtClean="0"/>
              <a:t>e-commerce</a:t>
            </a:r>
            <a:r>
              <a:rPr lang="de-DE" dirty="0" smtClean="0"/>
              <a:t> </a:t>
            </a:r>
            <a:r>
              <a:rPr lang="de-DE" dirty="0" err="1" smtClean="0"/>
              <a:t>ux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broken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327564" y="1653380"/>
            <a:ext cx="88738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TOO MANY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and insecure payment structures confuse consumers. 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46% of all Americans has been victim of credit card fraud in the last 5 years</a:t>
            </a: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UNFAIR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payment structure to address third party sales channels</a:t>
            </a: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UNNECESSARY CHARGES </a:t>
            </a:r>
            <a:endParaRPr lang="en-US" b="1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taken by third party payment providers. It is your money</a:t>
            </a:r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endParaRPr lang="en-US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INCOMPREHENSIBLE TOS</a:t>
            </a: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nobody understands and nobody reads 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ToS</a:t>
            </a:r>
            <a:endParaRPr lang="en-US" dirty="0" smtClean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ALWAYS GIVING AWAY </a:t>
            </a:r>
            <a:endParaRPr lang="en-US" b="1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  <a:p>
            <a:pPr fontAlgn="base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Quicksand" charset="0"/>
                <a:ea typeface="Quicksand" charset="0"/>
                <a:cs typeface="Quicksand" charset="0"/>
              </a:rPr>
              <a:t>personal data by re-registering for each new online shops</a:t>
            </a:r>
            <a:endParaRPr lang="en-US" dirty="0">
              <a:solidFill>
                <a:schemeClr val="bg1">
                  <a:lumMod val="95000"/>
                </a:schemeClr>
              </a:solidFill>
              <a:latin typeface="Quicksand" charset="0"/>
              <a:ea typeface="Quicksand" charset="0"/>
              <a:cs typeface="Quicksa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56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1652237" y="2631689"/>
            <a:ext cx="9065942" cy="1784195"/>
          </a:xfrm>
        </p:spPr>
        <p:txBody>
          <a:bodyPr>
            <a:normAutofit/>
          </a:bodyPr>
          <a:lstStyle/>
          <a:p>
            <a:pPr algn="ctr"/>
            <a:r>
              <a:rPr lang="en-US" sz="7200" dirty="0" err="1" smtClean="0">
                <a:latin typeface="Orbitron Medium" charset="0"/>
                <a:ea typeface="Orbitron Medium" charset="0"/>
                <a:cs typeface="Orbitron Medium" charset="0"/>
              </a:rPr>
              <a:t>paratar</a:t>
            </a:r>
            <a:endParaRPr lang="en-US" sz="7200" dirty="0">
              <a:latin typeface="Orbitron Medium" charset="0"/>
              <a:ea typeface="Orbitron Medium" charset="0"/>
              <a:cs typeface="Orbitron Medium" charset="0"/>
            </a:endParaRP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893957" y="44716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Quicksand" charset="0"/>
                <a:ea typeface="Quicksand" charset="0"/>
                <a:cs typeface="Quicksand" charset="0"/>
              </a:defRPr>
            </a:lvl1pPr>
          </a:lstStyle>
          <a:p>
            <a:pPr algn="ctr"/>
            <a:r>
              <a:rPr lang="en-US" dirty="0" smtClean="0"/>
              <a:t>fixing e-commerce</a:t>
            </a:r>
            <a:endParaRPr lang="en-US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982" y="0"/>
            <a:ext cx="2854036" cy="285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77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119" y="1509714"/>
            <a:ext cx="6129763" cy="48037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1222545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655" y="696863"/>
            <a:ext cx="6972638" cy="5464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0965" y="2921168"/>
            <a:ext cx="3707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TOO MANY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38724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hackaTU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123</Words>
  <Application>Microsoft Macintosh PowerPoint</Application>
  <PresentationFormat>Widescreen</PresentationFormat>
  <Paragraphs>47</Paragraphs>
  <Slides>14</Slides>
  <Notes>11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Orbitron Medium</vt:lpstr>
      <vt:lpstr>Quicksand</vt:lpstr>
      <vt:lpstr>Arial</vt:lpstr>
      <vt:lpstr>Office-Design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paratar</vt:lpstr>
      <vt:lpstr>e-commerce ux is broken</vt:lpstr>
      <vt:lpstr>paratar</vt:lpstr>
      <vt:lpstr>PowerPoint Presentation</vt:lpstr>
      <vt:lpstr>IS E-COMMERCE UX BROKEN?</vt:lpstr>
      <vt:lpstr>TOO MANY</vt:lpstr>
      <vt:lpstr>UNSAFE</vt:lpstr>
      <vt:lpstr>PERSONAL DATA</vt:lpstr>
      <vt:lpstr>And this is how we fix it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ga34tij</dc:creator>
  <cp:lastModifiedBy>Microsoft Office User</cp:lastModifiedBy>
  <cp:revision>96</cp:revision>
  <cp:lastPrinted>2016-11-03T14:52:13Z</cp:lastPrinted>
  <dcterms:created xsi:type="dcterms:W3CDTF">2016-10-26T15:43:42Z</dcterms:created>
  <dcterms:modified xsi:type="dcterms:W3CDTF">2017-09-17T05:55:26Z</dcterms:modified>
</cp:coreProperties>
</file>

<file path=docProps/thumbnail.jpeg>
</file>